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theme/theme3.xml" ContentType="application/vnd.openxmlformats-officedocument.theme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перемещения страницы щёлкните мышью</a:t>
            </a:r>
            <a:endParaRPr b="0" lang="ru-RU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формата примечаний щёлкните мышью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&lt;верхний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4F9B5FB-59C9-44B5-8187-05D2FD6BF337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  <a:ln w="0">
            <a:noFill/>
          </a:ln>
        </p:spPr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добавления примечания щёлкните мышью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561240"/>
            <a:ext cx="907092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Второй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Третий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Четвёртый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Пятый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Шестой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Седьмой уровень структуры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F42D79D-476F-4A42-8AD4-BC62492442CE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Обычны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561240"/>
            <a:ext cx="907092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FEE4181-E113-431D-B7F6-B8B5EBE40C59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1019520"/>
            <a:ext cx="9070920" cy="67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Андрей Боголюбский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960000" y="2451240"/>
            <a:ext cx="5613120" cy="16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rmAutofit/>
          </a:bodyPr>
          <a:p>
            <a:pPr indent="0" algn="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Доклад подготовили студенты группы БСТ-2502: </a:t>
            </a:r>
            <a:r>
              <a:rPr b="1" lang="ru-RU" sz="18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Зинченко Станислав, Бочаров Борис, Кочкин Иван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Calibri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Детство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5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Сын Юрия Долгорукого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Внук Владимира Мономаха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Принадлежал к роду Рюриковичей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1" name="" descr=""/>
          <p:cNvPicPr/>
          <p:nvPr/>
        </p:nvPicPr>
        <p:blipFill>
          <a:blip r:embed="rId1"/>
          <a:srcRect l="5357" t="0" r="20085" b="25593"/>
          <a:stretch/>
        </p:blipFill>
        <p:spPr>
          <a:xfrm>
            <a:off x="5040720" y="1980000"/>
            <a:ext cx="4679280" cy="2699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" name=""/>
          <p:cNvSpPr txBox="1"/>
          <p:nvPr/>
        </p:nvSpPr>
        <p:spPr>
          <a:xfrm>
            <a:off x="5040000" y="4860000"/>
            <a:ext cx="46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 anchorCtr="1">
            <a:spAutoFit/>
          </a:bodyPr>
          <a:p>
            <a:r>
              <a:rPr b="0" lang="ru-R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Свято-Боголюбский монастырь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Основной период жизни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5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После смерти отца в 1157 году был избран «князем Суздальским, Ростовским и Владимирским»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Получил прозвище «Боголюбский» по названию города Боголюбова, своей резиденции 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pic>
        <p:nvPicPr>
          <p:cNvPr id="25" name="" descr=""/>
          <p:cNvPicPr/>
          <p:nvPr/>
        </p:nvPicPr>
        <p:blipFill>
          <a:blip r:embed="rId1"/>
          <a:stretch/>
        </p:blipFill>
        <p:spPr>
          <a:xfrm>
            <a:off x="5400000" y="1800000"/>
            <a:ext cx="4320000" cy="3420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Военные походы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5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Поход на Киев 1169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Поход на Новгород 1170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Осада Вышгорода 1173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Походы на Волжскую Булгарию 1164, 1172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pic>
        <p:nvPicPr>
          <p:cNvPr id="28" name="" descr=""/>
          <p:cNvPicPr/>
          <p:nvPr/>
        </p:nvPicPr>
        <p:blipFill>
          <a:blip r:embed="rId1"/>
          <a:stretch/>
        </p:blipFill>
        <p:spPr>
          <a:xfrm>
            <a:off x="5040000" y="1800000"/>
            <a:ext cx="3420000" cy="3517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Политическая деятельность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75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Автократический курс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Борьба с боярством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Попытка учредить независимую метрополию церкви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pic>
        <p:nvPicPr>
          <p:cNvPr id="31" name="" descr=""/>
          <p:cNvPicPr/>
          <p:nvPr/>
        </p:nvPicPr>
        <p:blipFill>
          <a:blip r:embed="rId1"/>
          <a:srcRect l="30614" t="28563" r="21268" b="12702"/>
          <a:stretch/>
        </p:blipFill>
        <p:spPr>
          <a:xfrm>
            <a:off x="5220360" y="1800000"/>
            <a:ext cx="3959640" cy="3330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Культурная деятельность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571640" cy="34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Расцвет белокаменного зодчества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Архитектурные памятники эпохи: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Успенский собор и Золотые ворота во Владимире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Храм Покрова на Нерли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1"/>
          <a:srcRect l="0" t="8182" r="0" b="15632"/>
          <a:stretch/>
        </p:blipFill>
        <p:spPr>
          <a:xfrm>
            <a:off x="5580000" y="1980000"/>
            <a:ext cx="3351240" cy="3240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Смерть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4571640" cy="391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Причины заговора: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Недовольство боярства и части дружины политикой князя.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Конфликты с приближенными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Бояре Кучковичи убили Андрея Боголюбского в его хоромах 30 июня 1174 года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1"/>
          <a:stretch/>
        </p:blipFill>
        <p:spPr>
          <a:xfrm>
            <a:off x="6300000" y="1440000"/>
            <a:ext cx="2880000" cy="3510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"/>
          <p:cNvSpPr txBox="1"/>
          <p:nvPr/>
        </p:nvSpPr>
        <p:spPr>
          <a:xfrm>
            <a:off x="6120000" y="4987440"/>
            <a:ext cx="3169440" cy="4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Сергей Кириллов. Андрей Боголюбский (Убиение)</a:t>
            </a:r>
            <a:r>
              <a:rPr b="0" lang="ru-RU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endParaRPr b="0" lang="ru-RU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Историческое значение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468360" y="1620000"/>
            <a:ext cx="457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Заложил основы единодержавия на Руси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Перенес политический центр на Северо-Восток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Владимиро-Суздальская земля стала ядром Русского государства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rcRect l="0" t="19043" r="27662" b="17469"/>
          <a:stretch/>
        </p:blipFill>
        <p:spPr>
          <a:xfrm>
            <a:off x="5580000" y="1620000"/>
            <a:ext cx="3779640" cy="3599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68360" y="405000"/>
            <a:ext cx="9070920" cy="1250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Источники</a:t>
            </a:r>
            <a:endParaRPr b="1" lang="ru-RU" sz="44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468360" y="1751760"/>
            <a:ext cx="943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Ипатьевская летопись https://rusneb.ru/catalog/000199_000009_004161787/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Лаврентьевская летопись https://expositions.nlr.ru/LaurentianCodex/_Project/page_Show.php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00" strike="noStrike" u="none">
                <a:solidFill>
                  <a:srgbClr val="000000"/>
                </a:solidFill>
                <a:effectLst/>
                <a:uFillTx/>
                <a:latin typeface="Calibri Light"/>
              </a:rPr>
              <a:t>Московский летописный свод</a:t>
            </a:r>
            <a:endParaRPr b="0" lang="ru-RU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Application>LibreOffice/25.8.2.2$Windows_X86_64 LibreOffice_project/d401f2107ccab8f924a8e2df40f573aab7605b6f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2025-10-22T11:04:39Z</dcterms:created>
  <dc:creator/>
  <dc:description/>
  <dc:language>ru-RU</dc:language>
  <cp:lastModifiedBy/>
  <dcterms:modified xsi:type="dcterms:W3CDTF">2025-10-31T00:23:42Z</dcterms:modified>
  <cp:revision>121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